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2" r:id="rId1"/>
  </p:sldMasterIdLst>
  <p:sldIdLst>
    <p:sldId id="256" r:id="rId2"/>
    <p:sldId id="258" r:id="rId3"/>
    <p:sldId id="270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66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01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9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41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71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20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1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9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92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3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4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0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46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75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5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53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rgbClr val="757575"/>
                </a:solidFill>
              </a:rPr>
              <a:t>planGO</a:t>
            </a:r>
            <a:endParaRPr lang="es-ES" sz="8000" dirty="0">
              <a:solidFill>
                <a:srgbClr val="75757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accent1"/>
                </a:solidFill>
              </a:rPr>
              <a:t>Pantalla de Mis amigos 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3993157" y="2941430"/>
            <a:ext cx="3606841" cy="206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	</a:t>
            </a:r>
            <a:br>
              <a:rPr lang="es-ES_tradnl" sz="6600" dirty="0" smtClean="0">
                <a:solidFill>
                  <a:schemeClr val="accent1"/>
                </a:solidFill>
              </a:rPr>
            </a:br>
            <a:r>
              <a:rPr lang="es-ES_tradnl" sz="6600" dirty="0" smtClean="0">
                <a:solidFill>
                  <a:schemeClr val="accent1"/>
                </a:solidFill>
              </a:rPr>
              <a:t>Nueva encuesta: paso 1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	</a:t>
            </a:r>
            <a:br>
              <a:rPr lang="es-ES_tradnl" sz="6600" dirty="0" smtClean="0">
                <a:solidFill>
                  <a:schemeClr val="accent1"/>
                </a:solidFill>
              </a:rPr>
            </a:br>
            <a:r>
              <a:rPr lang="es-ES_tradnl" sz="6600" dirty="0" smtClean="0">
                <a:solidFill>
                  <a:schemeClr val="accent1"/>
                </a:solidFill>
              </a:rPr>
              <a:t>Nueva encuesta: paso 2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	</a:t>
            </a:r>
            <a:br>
              <a:rPr lang="es-ES_tradnl" sz="6600" dirty="0" smtClean="0">
                <a:solidFill>
                  <a:schemeClr val="accent1"/>
                </a:solidFill>
              </a:rPr>
            </a:br>
            <a:r>
              <a:rPr lang="es-ES_tradnl" sz="6600" dirty="0" smtClean="0">
                <a:solidFill>
                  <a:schemeClr val="accent1"/>
                </a:solidFill>
              </a:rPr>
              <a:t>Nueva encuesta: paso 2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4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Mapa de navegación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85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Login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52" y="1692849"/>
            <a:ext cx="2661224" cy="4533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4887829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53457" y="3624764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Campos vacíos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Login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Datos erróneos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Registro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Datos erróneos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Pantalla de Home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accent1"/>
                </a:solidFill>
              </a:rPr>
              <a:t>Header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accent1"/>
                </a:solidFill>
              </a:rPr>
              <a:t>Pantalla de Mis encuestas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Detalle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accent1"/>
                </a:solidFill>
              </a:rPr>
              <a:t>Pantalla de Mis encuestas</a:t>
            </a:r>
            <a:endParaRPr lang="es-ES" sz="66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Detalle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1628</TotalTime>
  <Words>49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Proyecto fin de grado</vt:lpstr>
      <vt:lpstr>Mapa de navegación</vt:lpstr>
      <vt:lpstr>Pantalla de Login</vt:lpstr>
      <vt:lpstr>Pantalla de Login</vt:lpstr>
      <vt:lpstr>Pantalla de Registro</vt:lpstr>
      <vt:lpstr>Pantalla de Home</vt:lpstr>
      <vt:lpstr>Header</vt:lpstr>
      <vt:lpstr>Pantalla de Mis encuestas</vt:lpstr>
      <vt:lpstr>Pantalla de Mis encuestas</vt:lpstr>
      <vt:lpstr>Pantalla de Mis amigos </vt:lpstr>
      <vt:lpstr>Pantalla de   Nueva encuesta: paso 1</vt:lpstr>
      <vt:lpstr>Pantalla de   Nueva encuesta: paso 2</vt:lpstr>
      <vt:lpstr>Pantalla de   Nueva encuesta: paso 2</vt:lpstr>
      <vt:lpstr>PowerPoint Presentation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4</cp:revision>
  <dcterms:created xsi:type="dcterms:W3CDTF">2017-10-04T10:09:46Z</dcterms:created>
  <dcterms:modified xsi:type="dcterms:W3CDTF">2017-10-05T14:08:06Z</dcterms:modified>
</cp:coreProperties>
</file>